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75" r:id="rId2"/>
    <p:sldId id="274" r:id="rId3"/>
    <p:sldId id="273" r:id="rId4"/>
    <p:sldId id="271" r:id="rId5"/>
    <p:sldId id="280" r:id="rId6"/>
    <p:sldId id="279" r:id="rId7"/>
    <p:sldId id="278" r:id="rId8"/>
    <p:sldId id="277" r:id="rId9"/>
    <p:sldId id="284" r:id="rId10"/>
    <p:sldId id="285" r:id="rId11"/>
    <p:sldId id="286" r:id="rId12"/>
    <p:sldId id="287" r:id="rId13"/>
    <p:sldId id="28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A50021"/>
    <a:srgbClr val="6A023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755DC-7637-4D09-A95C-D2753700F6C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AFD9D-8068-46C2-815E-131C2D40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F6FA1B7-8516-468F-B611-7C22A3F1A497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988840"/>
            <a:ext cx="8136904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8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БЕЛАРУС</a:t>
            </a:r>
            <a:r>
              <a:rPr lang="be-BY" sz="6000" dirty="0" smtClean="0">
                <a:solidFill>
                  <a:srgbClr val="8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КІЯ</a:t>
            </a:r>
          </a:p>
          <a:p>
            <a:pPr algn="ctr"/>
            <a:r>
              <a:rPr lang="be-BY" sz="6000" dirty="0" smtClean="0">
                <a:solidFill>
                  <a:srgbClr val="8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ПІСЬМЕННІКІ-ЮБІЛЯРЫ </a:t>
            </a:r>
            <a:r>
              <a:rPr lang="be-BY" sz="6000" dirty="0" smtClean="0">
                <a:solidFill>
                  <a:srgbClr val="8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2026 </a:t>
            </a:r>
            <a:endParaRPr lang="ru-RU" sz="6000" dirty="0">
              <a:solidFill>
                <a:srgbClr val="8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Государственное учреждение образования</a:t>
            </a:r>
          </a:p>
          <a:p>
            <a:pPr algn="ctr"/>
            <a:r>
              <a:rPr lang="ru-RU" dirty="0" smtClean="0"/>
              <a:t>«Средняя школа №32 г. </a:t>
            </a:r>
            <a:r>
              <a:rPr lang="ru-RU" dirty="0" smtClean="0"/>
              <a:t>Могилева имени воина-интернационалиста А.Н. Полякова»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140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5001542"/>
            <a:ext cx="2376264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Змітро́к Бяду́ля</a:t>
            </a:r>
          </a:p>
          <a:p>
            <a:pPr algn="ctr"/>
            <a:r>
              <a:rPr lang="be-BY" sz="2000" dirty="0" smtClean="0"/>
              <a:t>1886-1941</a:t>
            </a:r>
            <a:endParaRPr lang="be-BY" sz="2000" dirty="0" smtClean="0"/>
          </a:p>
        </p:txBody>
      </p:sp>
      <p:sp>
        <p:nvSpPr>
          <p:cNvPr id="3080" name="AutoShape 8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Дрэва для райскай птушкі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8" y="836712"/>
            <a:ext cx="2736304" cy="39564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092" y="2276872"/>
            <a:ext cx="1467604" cy="2238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364" y="2276872"/>
            <a:ext cx="1423799" cy="2159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128" y="3665168"/>
            <a:ext cx="1479292" cy="22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81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7" y="5145143"/>
            <a:ext cx="2376264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/>
              <a:t>Янка </a:t>
            </a:r>
            <a:r>
              <a:rPr lang="be-BY" sz="2000" dirty="0" smtClean="0"/>
              <a:t>Журба́ </a:t>
            </a:r>
          </a:p>
          <a:p>
            <a:pPr algn="ctr"/>
            <a:r>
              <a:rPr lang="be-BY" sz="2000" dirty="0" smtClean="0"/>
              <a:t>1881-1964</a:t>
            </a:r>
            <a:endParaRPr lang="be-BY" sz="2000" dirty="0" smtClean="0"/>
          </a:p>
        </p:txBody>
      </p:sp>
      <p:sp>
        <p:nvSpPr>
          <p:cNvPr id="3080" name="AutoShape 8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Дрэва для райскай птушкі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7" y="1268537"/>
            <a:ext cx="3050645" cy="36607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680" y="2253017"/>
            <a:ext cx="1472716" cy="2244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848" y="3571857"/>
            <a:ext cx="1495850" cy="22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4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81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7321" y="5094101"/>
            <a:ext cx="2376264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Алег Лойка</a:t>
            </a:r>
          </a:p>
          <a:p>
            <a:pPr algn="ctr"/>
            <a:r>
              <a:rPr lang="be-BY" sz="2000" dirty="0"/>
              <a:t>1931-2008</a:t>
            </a:r>
            <a:endParaRPr lang="be-BY" sz="2000" dirty="0" smtClean="0"/>
          </a:p>
        </p:txBody>
      </p:sp>
      <p:sp>
        <p:nvSpPr>
          <p:cNvPr id="3080" name="AutoShape 8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Дрэва для райскай птушкі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84784"/>
            <a:ext cx="3451803" cy="34518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661" y="2298700"/>
            <a:ext cx="1574513" cy="24956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3581835"/>
            <a:ext cx="1590122" cy="2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81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7" y="5145143"/>
            <a:ext cx="2376264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Васіль Вітка</a:t>
            </a:r>
          </a:p>
          <a:p>
            <a:pPr algn="ctr"/>
            <a:r>
              <a:rPr lang="be-BY" sz="2000" dirty="0"/>
              <a:t>1911-1996</a:t>
            </a:r>
            <a:endParaRPr lang="be-BY" sz="2000" dirty="0" smtClean="0"/>
          </a:p>
        </p:txBody>
      </p:sp>
      <p:sp>
        <p:nvSpPr>
          <p:cNvPr id="3080" name="AutoShape 8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Дрэва для райскай птушкі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64" y="1268760"/>
            <a:ext cx="2563757" cy="36724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528" y="2297389"/>
            <a:ext cx="1608584" cy="2395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167" y="2219811"/>
            <a:ext cx="1512187" cy="2396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709" y="3943073"/>
            <a:ext cx="1614458" cy="240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0" y="4941168"/>
            <a:ext cx="21602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/>
              <a:t>Міхась</a:t>
            </a:r>
            <a:r>
              <a:rPr lang="ru-RU" sz="2000" b="1" dirty="0"/>
              <a:t> </a:t>
            </a:r>
            <a:r>
              <a:rPr lang="ru-RU" sz="2000" b="1" dirty="0" err="1" smtClean="0"/>
              <a:t>Зарэмба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1941-2002</a:t>
            </a:r>
            <a:endParaRPr lang="ru-RU" sz="2000" dirty="0"/>
          </a:p>
        </p:txBody>
      </p:sp>
      <p:sp>
        <p:nvSpPr>
          <p:cNvPr id="16388" name="AutoShape 4" descr="Кветкі правінцыі — Георгій Марчу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Кветкі правінцыі — Георгій Марчу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00" name="AutoShape 16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08" name="AutoShape 24" descr="Кветкі правінцыі — Георгій Марчу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10" name="AutoShape 26" descr="Георгій Марчук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12" name="AutoShape 28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724128" y="476672"/>
            <a:ext cx="2232248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012160" y="620688"/>
            <a:ext cx="16561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85</a:t>
            </a: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</a:t>
            </a:r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4" name="AutoShape 2" descr="Біяграфія Васіля Хомчанк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Біяграфія Васіля Хомчанк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bis.nlb.by/api/files/getFromDocument/149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bis.nlb.by/api/files/getFromDocument/149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https://shareslide.ru/img/thumbs/ea2391cd3cafe0e2f202c266a9db57fb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https://bis.nlb.by/api/files/getFromDocument/149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0" y="1268760"/>
            <a:ext cx="3168352" cy="33843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1" y="2321496"/>
            <a:ext cx="1388114" cy="21123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72" y="3615448"/>
            <a:ext cx="1382401" cy="2122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17410" name="AutoShape 2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35596" y="5364226"/>
            <a:ext cx="2448272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Міхась Познякоў</a:t>
            </a:r>
            <a:endParaRPr lang="be-BY" sz="2000" dirty="0"/>
          </a:p>
          <a:p>
            <a:pPr algn="ctr"/>
            <a:r>
              <a:rPr lang="be-BY" sz="2000" dirty="0" smtClean="0"/>
              <a:t>1951</a:t>
            </a:r>
            <a:endParaRPr lang="be-BY" sz="2000" dirty="0" smtClean="0"/>
          </a:p>
        </p:txBody>
      </p:sp>
      <p:sp>
        <p:nvSpPr>
          <p:cNvPr id="12" name="Овал 11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</a:t>
            </a:r>
            <a:r>
              <a:rPr lang="be-BY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be-BY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7418" name="AutoShape 10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Констанция Буйло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Констанция Буйло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Констанция Буйло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Констанция Буйло - все книги по циклам и сериям | Книги по поря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00808"/>
            <a:ext cx="2808312" cy="33699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64" y="2492896"/>
            <a:ext cx="1662372" cy="2160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28" y="3833664"/>
            <a:ext cx="1519411" cy="2232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43" y="2492896"/>
            <a:ext cx="142875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92648" y="5229200"/>
            <a:ext cx="2743473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І</a:t>
            </a:r>
            <a:r>
              <a:rPr lang="ru-RU" sz="2000" dirty="0" err="1" smtClean="0"/>
              <a:t>ван</a:t>
            </a:r>
            <a:r>
              <a:rPr lang="ru-RU" sz="2000" dirty="0" smtClean="0"/>
              <a:t> </a:t>
            </a:r>
            <a:r>
              <a:rPr lang="ru-RU" sz="2000" dirty="0" err="1" smtClean="0"/>
              <a:t>Шамякін</a:t>
            </a:r>
            <a:endParaRPr lang="ru-RU" sz="2000" dirty="0" smtClean="0"/>
          </a:p>
          <a:p>
            <a:pPr algn="ctr"/>
            <a:r>
              <a:rPr lang="ru-RU" sz="2000" dirty="0"/>
              <a:t> </a:t>
            </a:r>
            <a:r>
              <a:rPr lang="ru-RU" sz="2000" dirty="0" smtClean="0"/>
              <a:t>1941-2004</a:t>
            </a:r>
            <a:endParaRPr lang="ru-RU" sz="2000" dirty="0"/>
          </a:p>
        </p:txBody>
      </p:sp>
      <p:sp>
        <p:nvSpPr>
          <p:cNvPr id="5" name="Овал 4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8198" name="AutoShape 6" descr="Цішка Гартны - все книги по циклам и сериям | Книги по поря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Цішка Гартны - все книги по циклам и сериям | Книги по поря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3" name="AutoShape 11" descr="Цішка Гартны – биография, книги, отзывы, цит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Цішка Гартны – биография, книги, отзывы, цит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4" y="1556792"/>
            <a:ext cx="3667722" cy="33569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55" y="2492896"/>
            <a:ext cx="1277112" cy="20269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398" y="2470710"/>
            <a:ext cx="1333876" cy="20341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98" y="4112230"/>
            <a:ext cx="1350264" cy="202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29865" y="5013176"/>
            <a:ext cx="2051721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Іван</a:t>
            </a:r>
            <a:r>
              <a:rPr lang="ru-RU" sz="2000" dirty="0" smtClean="0"/>
              <a:t> </a:t>
            </a:r>
            <a:r>
              <a:rPr lang="ru-RU" sz="2000" dirty="0" err="1" smtClean="0"/>
              <a:t>Мележ</a:t>
            </a:r>
            <a:endParaRPr lang="ru-RU" sz="2000" dirty="0" smtClean="0"/>
          </a:p>
          <a:p>
            <a:pPr algn="ctr"/>
            <a:r>
              <a:rPr lang="ru-RU" sz="2000" dirty="0" smtClean="0"/>
              <a:t>1921-1976</a:t>
            </a:r>
          </a:p>
        </p:txBody>
      </p:sp>
      <p:sp>
        <p:nvSpPr>
          <p:cNvPr id="5" name="Овал 4"/>
          <p:cNvSpPr/>
          <p:nvPr/>
        </p:nvSpPr>
        <p:spPr>
          <a:xfrm>
            <a:off x="5436096" y="548680"/>
            <a:ext cx="2376264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105</a:t>
            </a: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5126" name="AutoShape 6" descr="Нарочанские сосны — Максим Тан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088332" cy="28780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835" y="2457041"/>
            <a:ext cx="1261109" cy="19439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246" y="2457041"/>
            <a:ext cx="1391364" cy="21218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7749" r="17588" b="7013"/>
          <a:stretch/>
        </p:blipFill>
        <p:spPr>
          <a:xfrm>
            <a:off x="4974573" y="4053887"/>
            <a:ext cx="1646207" cy="213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102" name="AutoShape 6" descr="Хатынская повесть. Каратели (сборник) — Алесь Адамо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70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499" y="4797152"/>
            <a:ext cx="2480201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Уладзімір</a:t>
            </a:r>
            <a:r>
              <a:rPr lang="ru-RU" sz="2000" dirty="0" smtClean="0"/>
              <a:t> </a:t>
            </a:r>
            <a:r>
              <a:rPr lang="ru-RU" sz="2000" dirty="0" err="1" smtClean="0"/>
              <a:t>Ягоўдзік</a:t>
            </a:r>
            <a:endParaRPr lang="ru-RU" sz="2000" dirty="0" smtClean="0"/>
          </a:p>
          <a:p>
            <a:pPr algn="ctr"/>
            <a:r>
              <a:rPr lang="be-BY" sz="2000" dirty="0" smtClean="0"/>
              <a:t>1956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27789"/>
            <a:ext cx="2952328" cy="33582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570" y="2468132"/>
            <a:ext cx="1388807" cy="21179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725" y="2468132"/>
            <a:ext cx="1388807" cy="2117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466" y="3758405"/>
            <a:ext cx="1362290" cy="207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60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512" y="5302713"/>
            <a:ext cx="2232248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Алесь </a:t>
            </a:r>
            <a:r>
              <a:rPr lang="ru-RU" sz="2000" dirty="0" err="1" smtClean="0"/>
              <a:t>Бадак</a:t>
            </a:r>
            <a:endParaRPr lang="ru-RU" sz="2000" dirty="0" smtClean="0"/>
          </a:p>
          <a:p>
            <a:pPr algn="ctr"/>
            <a:r>
              <a:rPr lang="ru-RU" sz="2000" dirty="0" smtClean="0"/>
              <a:t>1966</a:t>
            </a:r>
            <a:endParaRPr lang="ru-RU" sz="2000" dirty="0"/>
          </a:p>
        </p:txBody>
      </p:sp>
      <p:sp>
        <p:nvSpPr>
          <p:cNvPr id="3076" name="AutoShape 4" descr="Лучшие книги Пімена Панчан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Лучшие книги Пімена Панчан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У прыгаршчах ветру — Нина Матя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https://bis.nlb.by/api/files/getFromDocument/212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bis.nlb.by/api/files/getFromDocument/212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1" y="980728"/>
            <a:ext cx="2658471" cy="39670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76872"/>
            <a:ext cx="1471460" cy="2247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656" y="2264895"/>
            <a:ext cx="1504610" cy="2259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960" y="3824812"/>
            <a:ext cx="1905000" cy="22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8" y="7937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5085184"/>
            <a:ext cx="2448272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Кандрат</a:t>
            </a:r>
            <a:r>
              <a:rPr lang="ru-RU" sz="2000" dirty="0" smtClean="0"/>
              <a:t> </a:t>
            </a:r>
            <a:r>
              <a:rPr lang="ru-RU" sz="2000" dirty="0" err="1" smtClean="0"/>
              <a:t>Крапіва</a:t>
            </a:r>
            <a:endParaRPr lang="ru-RU" sz="2000" dirty="0"/>
          </a:p>
          <a:p>
            <a:pPr algn="ctr"/>
            <a:r>
              <a:rPr lang="ru-RU" sz="2000" dirty="0" smtClean="0"/>
              <a:t>1896-1991</a:t>
            </a:r>
            <a:endParaRPr lang="ru-RU" sz="2000" dirty="0"/>
          </a:p>
        </p:txBody>
      </p:sp>
      <p:sp>
        <p:nvSpPr>
          <p:cNvPr id="5" name="Овал 4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130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2052" name="AutoShape 4" descr="Лучшие книги Янки Бры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9" name="AutoShape 11" descr="Янка Брыль – биография, книги, отзывы, цит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Пракаповіч Ігар Міхайлавіч - аўтар кніг па краязнаўстве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6" name="AutoShape 16" descr="Пракаповіч Ігар Міхайлавіч - аўтар кніг па краязнаўстве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36" y="1412776"/>
            <a:ext cx="2736304" cy="32835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978" y="2325537"/>
            <a:ext cx="1455833" cy="22201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325537"/>
            <a:ext cx="1512168" cy="21926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79" y="4007500"/>
            <a:ext cx="1427396" cy="2155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5001542"/>
            <a:ext cx="2376264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/>
              <a:t> </a:t>
            </a:r>
            <a:r>
              <a:rPr lang="be-BY" sz="2000" dirty="0" smtClean="0"/>
              <a:t>Павел Місько</a:t>
            </a:r>
          </a:p>
          <a:p>
            <a:pPr algn="ctr"/>
            <a:r>
              <a:rPr lang="be-BY" sz="2000" dirty="0" smtClean="0"/>
              <a:t>1931-2011</a:t>
            </a:r>
            <a:endParaRPr lang="be-BY" sz="2000" dirty="0" smtClean="0"/>
          </a:p>
        </p:txBody>
      </p:sp>
      <p:sp>
        <p:nvSpPr>
          <p:cNvPr id="3080" name="AutoShape 8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Дрэва для райскай птушкі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5" y="980728"/>
            <a:ext cx="2823270" cy="3764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36" y="2293619"/>
            <a:ext cx="1607521" cy="24514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2293619"/>
            <a:ext cx="1547224" cy="23595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397" y="3789746"/>
            <a:ext cx="1589241" cy="242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</TotalTime>
  <Words>120</Words>
  <Application>Microsoft Office PowerPoint</Application>
  <PresentationFormat>Экран (4:3)</PresentationFormat>
  <Paragraphs>52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Comic Sans MS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СШ №32 г. Могилёва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3223</dc:creator>
  <cp:lastModifiedBy>Admin</cp:lastModifiedBy>
  <cp:revision>278</cp:revision>
  <dcterms:created xsi:type="dcterms:W3CDTF">2022-10-13T13:35:55Z</dcterms:created>
  <dcterms:modified xsi:type="dcterms:W3CDTF">2026-01-28T07:21:11Z</dcterms:modified>
</cp:coreProperties>
</file>